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4AC40D-5C05-FBD2-0606-5AF5016B5462}" v="11" dt="2026-03-06T10:31:04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nlineshop6" userId="S::onlineshop6@anderwerk.de::bbd52b18-48f4-489c-b637-745d71abccc5" providerId="AD" clId="Web-{4F4AC40D-5C05-FBD2-0606-5AF5016B5462}"/>
    <pc:docChg chg="addSld modSld">
      <pc:chgData name="Onlineshop6" userId="S::onlineshop6@anderwerk.de::bbd52b18-48f4-489c-b637-745d71abccc5" providerId="AD" clId="Web-{4F4AC40D-5C05-FBD2-0606-5AF5016B5462}" dt="2026-03-06T10:31:04.443" v="15"/>
      <pc:docMkLst>
        <pc:docMk/>
      </pc:docMkLst>
      <pc:sldChg chg="addSp delSp modSp mod setBg">
        <pc:chgData name="Onlineshop6" userId="S::onlineshop6@anderwerk.de::bbd52b18-48f4-489c-b637-745d71abccc5" providerId="AD" clId="Web-{4F4AC40D-5C05-FBD2-0606-5AF5016B5462}" dt="2026-03-06T10:29:21.973" v="7"/>
        <pc:sldMkLst>
          <pc:docMk/>
          <pc:sldMk cId="1577499883" sldId="256"/>
        </pc:sldMkLst>
        <pc:spChg chg="del">
          <ac:chgData name="Onlineshop6" userId="S::onlineshop6@anderwerk.de::bbd52b18-48f4-489c-b637-745d71abccc5" providerId="AD" clId="Web-{4F4AC40D-5C05-FBD2-0606-5AF5016B5462}" dt="2026-03-06T10:28:38.769" v="0"/>
          <ac:spMkLst>
            <pc:docMk/>
            <pc:sldMk cId="1577499883" sldId="256"/>
            <ac:spMk id="2" creationId="{00000000-0000-0000-0000-000000000000}"/>
          </ac:spMkLst>
        </pc:spChg>
        <pc:spChg chg="del">
          <ac:chgData name="Onlineshop6" userId="S::onlineshop6@anderwerk.de::bbd52b18-48f4-489c-b637-745d71abccc5" providerId="AD" clId="Web-{4F4AC40D-5C05-FBD2-0606-5AF5016B5462}" dt="2026-03-06T10:28:42.394" v="1"/>
          <ac:spMkLst>
            <pc:docMk/>
            <pc:sldMk cId="1577499883" sldId="256"/>
            <ac:spMk id="3" creationId="{00000000-0000-0000-0000-000000000000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19.504" v="4"/>
          <ac:spMkLst>
            <pc:docMk/>
            <pc:sldMk cId="1577499883" sldId="256"/>
            <ac:spMk id="9" creationId="{42A4FC2C-047E-45A5-965D-8E1E3BF09BC6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11" creationId="{83C98ABE-055B-441F-B07E-44F97F083C39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12" creationId="{F3060C83-F051-4F0E-ABAD-AA0DFC48B218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13" creationId="{29FDB030-9B49-4CED-8CCD-4D99382388AC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15" creationId="{3783CA14-24A1-485C-8B30-D6A5D87987AD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17" creationId="{9A97C86A-04D6-40F7-AE84-31AB43E6A846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19" creationId="{FF9F2414-84E8-453E-B1F3-389FDE8192D9}"/>
          </ac:spMkLst>
        </pc:spChg>
        <pc:spChg chg="add del">
          <ac:chgData name="Onlineshop6" userId="S::onlineshop6@anderwerk.de::bbd52b18-48f4-489c-b637-745d71abccc5" providerId="AD" clId="Web-{4F4AC40D-5C05-FBD2-0606-5AF5016B5462}" dt="2026-03-06T10:29:21.973" v="6"/>
          <ac:spMkLst>
            <pc:docMk/>
            <pc:sldMk cId="1577499883" sldId="256"/>
            <ac:spMk id="21" creationId="{3ECA69A1-7536-43AC-85EF-C7106179F5ED}"/>
          </ac:spMkLst>
        </pc:spChg>
        <pc:picChg chg="add mod">
          <ac:chgData name="Onlineshop6" userId="S::onlineshop6@anderwerk.de::bbd52b18-48f4-489c-b637-745d71abccc5" providerId="AD" clId="Web-{4F4AC40D-5C05-FBD2-0606-5AF5016B5462}" dt="2026-03-06T10:29:21.973" v="7"/>
          <ac:picMkLst>
            <pc:docMk/>
            <pc:sldMk cId="1577499883" sldId="256"/>
            <ac:picMk id="4" creationId="{A7AA84B7-714C-679F-D117-B294BD3DA4A5}"/>
          </ac:picMkLst>
        </pc:picChg>
      </pc:sldChg>
      <pc:sldChg chg="addSp delSp modSp new">
        <pc:chgData name="Onlineshop6" userId="S::onlineshop6@anderwerk.de::bbd52b18-48f4-489c-b637-745d71abccc5" providerId="AD" clId="Web-{4F4AC40D-5C05-FBD2-0606-5AF5016B5462}" dt="2026-03-06T10:30:25.677" v="12"/>
        <pc:sldMkLst>
          <pc:docMk/>
          <pc:sldMk cId="1707138740" sldId="257"/>
        </pc:sldMkLst>
        <pc:spChg chg="del">
          <ac:chgData name="Onlineshop6" userId="S::onlineshop6@anderwerk.de::bbd52b18-48f4-489c-b637-745d71abccc5" providerId="AD" clId="Web-{4F4AC40D-5C05-FBD2-0606-5AF5016B5462}" dt="2026-03-06T10:30:22.521" v="11"/>
          <ac:spMkLst>
            <pc:docMk/>
            <pc:sldMk cId="1707138740" sldId="257"/>
            <ac:spMk id="2" creationId="{CA7B3068-DCB7-C049-CA5F-D6B82E2616FE}"/>
          </ac:spMkLst>
        </pc:spChg>
        <pc:spChg chg="del">
          <ac:chgData name="Onlineshop6" userId="S::onlineshop6@anderwerk.de::bbd52b18-48f4-489c-b637-745d71abccc5" providerId="AD" clId="Web-{4F4AC40D-5C05-FBD2-0606-5AF5016B5462}" dt="2026-03-06T10:30:20.521" v="10"/>
          <ac:spMkLst>
            <pc:docMk/>
            <pc:sldMk cId="1707138740" sldId="257"/>
            <ac:spMk id="3" creationId="{D0560386-3325-E3F2-A298-1D9CC2084058}"/>
          </ac:spMkLst>
        </pc:spChg>
        <pc:picChg chg="add mod">
          <ac:chgData name="Onlineshop6" userId="S::onlineshop6@anderwerk.de::bbd52b18-48f4-489c-b637-745d71abccc5" providerId="AD" clId="Web-{4F4AC40D-5C05-FBD2-0606-5AF5016B5462}" dt="2026-03-06T10:30:25.677" v="12"/>
          <ac:picMkLst>
            <pc:docMk/>
            <pc:sldMk cId="1707138740" sldId="257"/>
            <ac:picMk id="4" creationId="{C0DDDB63-CBA8-6A7B-342D-23A1E1C309C9}"/>
          </ac:picMkLst>
        </pc:picChg>
      </pc:sldChg>
      <pc:sldChg chg="addSp delSp modSp new">
        <pc:chgData name="Onlineshop6" userId="S::onlineshop6@anderwerk.de::bbd52b18-48f4-489c-b637-745d71abccc5" providerId="AD" clId="Web-{4F4AC40D-5C05-FBD2-0606-5AF5016B5462}" dt="2026-03-06T10:31:04.443" v="15"/>
        <pc:sldMkLst>
          <pc:docMk/>
          <pc:sldMk cId="1961044001" sldId="258"/>
        </pc:sldMkLst>
        <pc:spChg chg="del">
          <ac:chgData name="Onlineshop6" userId="S::onlineshop6@anderwerk.de::bbd52b18-48f4-489c-b637-745d71abccc5" providerId="AD" clId="Web-{4F4AC40D-5C05-FBD2-0606-5AF5016B5462}" dt="2026-03-06T10:30:35.990" v="13"/>
          <ac:spMkLst>
            <pc:docMk/>
            <pc:sldMk cId="1961044001" sldId="258"/>
            <ac:spMk id="2" creationId="{143A46D4-C391-18D0-17DA-061F5DDA155F}"/>
          </ac:spMkLst>
        </pc:spChg>
        <pc:spChg chg="del">
          <ac:chgData name="Onlineshop6" userId="S::onlineshop6@anderwerk.de::bbd52b18-48f4-489c-b637-745d71abccc5" providerId="AD" clId="Web-{4F4AC40D-5C05-FBD2-0606-5AF5016B5462}" dt="2026-03-06T10:30:37.521" v="14"/>
          <ac:spMkLst>
            <pc:docMk/>
            <pc:sldMk cId="1961044001" sldId="258"/>
            <ac:spMk id="3" creationId="{AA2D3AA0-B8A2-A656-E6EF-7939A6B6BAFD}"/>
          </ac:spMkLst>
        </pc:spChg>
        <pc:picChg chg="add mod">
          <ac:chgData name="Onlineshop6" userId="S::onlineshop6@anderwerk.de::bbd52b18-48f4-489c-b637-745d71abccc5" providerId="AD" clId="Web-{4F4AC40D-5C05-FBD2-0606-5AF5016B5462}" dt="2026-03-06T10:31:04.443" v="15"/>
          <ac:picMkLst>
            <pc:docMk/>
            <pc:sldMk cId="1961044001" sldId="258"/>
            <ac:picMk id="4" creationId="{FEC76143-059E-55AA-0D2C-9FA1D6D7E98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16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20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995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8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9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08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20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69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388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988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EB3054-B75A-4BD7-8B3E-8DC0F614FAF3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006FE-6571-4354-8775-F8708372C22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725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7AA84B7-714C-679F-D117-B294BD3DA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551" y="643466"/>
            <a:ext cx="737889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49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0DDDB63-CBA8-6A7B-342D-23A1E1C309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1224" y="0"/>
            <a:ext cx="75095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3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C76143-059E-55AA-0D2C-9FA1D6D7E9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25" y="1971675"/>
            <a:ext cx="8439150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04400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Larissa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1943138-28c5-43c0-8f93-29701a5b348e">
      <Terms xmlns="http://schemas.microsoft.com/office/infopath/2007/PartnerControls"/>
    </lcf76f155ced4ddcb4097134ff3c332f>
    <TaxCatchAll xmlns="b617c360-f8ed-40e7-9407-04a6119856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8DF345ADA998A4D9359417EE43B6CF5" ma:contentTypeVersion="17" ma:contentTypeDescription="Ein neues Dokument erstellen." ma:contentTypeScope="" ma:versionID="73d4e386561991ada71a0232e1dc7403">
  <xsd:schema xmlns:xsd="http://www.w3.org/2001/XMLSchema" xmlns:xs="http://www.w3.org/2001/XMLSchema" xmlns:p="http://schemas.microsoft.com/office/2006/metadata/properties" xmlns:ns2="21943138-28c5-43c0-8f93-29701a5b348e" xmlns:ns3="b617c360-f8ed-40e7-9407-04a6119856f2" targetNamespace="http://schemas.microsoft.com/office/2006/metadata/properties" ma:root="true" ma:fieldsID="660899f588135f99c4bdcc40c4986461" ns2:_="" ns3:_="">
    <xsd:import namespace="21943138-28c5-43c0-8f93-29701a5b348e"/>
    <xsd:import namespace="b617c360-f8ed-40e7-9407-04a611985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43138-28c5-43c0-8f93-29701a5b34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cc04f004-288b-4b92-b988-42af765998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17c360-f8ed-40e7-9407-04a6119856f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b250949-15f8-4b6a-8777-f3f7803b4ce3}" ma:internalName="TaxCatchAll" ma:showField="CatchAllData" ma:web="b617c360-f8ed-40e7-9407-04a6119856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B93797-6CAB-46B7-815A-7516E9B422EC}">
  <ds:schemaRefs>
    <ds:schemaRef ds:uri="http://schemas.microsoft.com/office/2006/metadata/properties"/>
    <ds:schemaRef ds:uri="http://schemas.microsoft.com/office/infopath/2007/PartnerControls"/>
    <ds:schemaRef ds:uri="21943138-28c5-43c0-8f93-29701a5b348e"/>
    <ds:schemaRef ds:uri="b617c360-f8ed-40e7-9407-04a6119856f2"/>
  </ds:schemaRefs>
</ds:datastoreItem>
</file>

<file path=customXml/itemProps2.xml><?xml version="1.0" encoding="utf-8"?>
<ds:datastoreItem xmlns:ds="http://schemas.openxmlformats.org/officeDocument/2006/customXml" ds:itemID="{B4DC3D3F-985F-4A93-B94E-564EBA9BD2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943138-28c5-43c0-8f93-29701a5b348e"/>
    <ds:schemaRef ds:uri="b617c360-f8ed-40e7-9407-04a6119856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D15441-3A90-4DC8-81B6-14CA33CFEE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Larissa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12</cp:revision>
  <dcterms:created xsi:type="dcterms:W3CDTF">2026-03-06T10:28:25Z</dcterms:created>
  <dcterms:modified xsi:type="dcterms:W3CDTF">2026-03-06T10:31:04Z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0x01010008DF345ADA998A4D9359417EE43B6CF5</vt:lpwstr>
  </property>
  <property fmtid="{D5CDD505-2E9C-101B-9397-08002B2CF9AE}" pid="3" name="MediaServiceImageTags">
    <vt:lpwstr/>
  </property>
</Properties>
</file>